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ink/ink3.xml" ContentType="application/inkml+xml"/>
  <Override PartName="/ppt/ink/ink4.xml" ContentType="application/inkml+xml"/>
  <Override PartName="/ppt/ink/ink5.xml" ContentType="application/inkml+xml"/>
  <Override PartName="/ppt/tableStyles.xml" ContentType="application/vnd.openxmlformats-officedocument.presentationml.tableStyles+xml"/>
  <Override PartName="/ppt/slideLayouts/slideLayout11.xml" ContentType="application/vnd.openxmlformats-officedocument.presentationml.slideLayout+xml"/>
  <Override PartName="/ppt/ink/ink1.xml" ContentType="application/inkml+xml"/>
  <Override PartName="/ppt/ink/ink2.xml" ContentType="application/inkml+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7"/>
  </p:notesMasterIdLst>
  <p:sldIdLst>
    <p:sldId id="840" r:id="rId2"/>
    <p:sldId id="812" r:id="rId3"/>
    <p:sldId id="834" r:id="rId4"/>
    <p:sldId id="835" r:id="rId5"/>
    <p:sldId id="836" r:id="rId6"/>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62" autoAdjust="0"/>
    <p:restoredTop sz="90959" autoAdjust="0"/>
  </p:normalViewPr>
  <p:slideViewPr>
    <p:cSldViewPr>
      <p:cViewPr varScale="1">
        <p:scale>
          <a:sx n="74" d="100"/>
          <a:sy n="74" d="100"/>
        </p:scale>
        <p:origin x="-94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07:03:41.074"/>
    </inkml:context>
    <inkml:brush xml:id="br0">
      <inkml:brushProperty name="width" value="0.05292" units="cm"/>
      <inkml:brushProperty name="height" value="0.05292" units="cm"/>
      <inkml:brushProperty name="fitToCurve" value="1"/>
    </inkml:brush>
  </inkml:definitions>
  <inkml:trace contextRef="#ctx0" brushRef="#br0">0 9758,'0'0,"0"0,0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0,172-71,-132 36,-14 17,14-17,-40 35,27-35,-1 17,-26 18,26-35,1 17,-27 18,26-35,14 17,-40 18,40-35,-40 35,26-35,-26 35,40-36,0 1,-40 35,39-35,-39 35,40-53,-14 18,14-18,-40 53,27-36,-27 36,26-53,-26 53,40-35,-14 0,1-18,-27 53,39-35,-12-1,-27 36,26-35,1 0,-27 35,26-35,-26 35,27-53,-1 17,-26 36,0 0,27-53,-1 0,1 18,-27 35,26-53,-26 53,27-53,-1 18,-13-18,14 18,-14 0,13-18,-12 17,12-17,-26 53,13-35,14 0,-27 35,26-35,-26 35,27-53,-1 17,-13-17,-13 53,27-35,-1-18,1 0,-14 18,-13 35,13-53,-13 53,27-35,-14-18,0 18,14-18,-14 17,13 1,-12 0,-1-18,0 18,-13 35,26-36,1 1,-27 35,26-35,-26 35,27-53,-1 0,-26 53,27-53,-1 0,1 18,-27 35,13-53,-13 53,13-71,-13 71,27-53,-27 53,13-53,0 0,14 0,-1 18,-26 35,13-70,0 34,14-17,-27 53,0-35,13 0,-13 35,13-53,-13 35,14-35,-14 53,13-35,0 0,-13 35,13-53,-13 53,14-35,-14-18,-14 17,14 36,14-53,-28 1,14-1,0 53,0 0,0-36,0 36,0-53,0 53,14-35,-14 35,13-53,-13 18,13-18,-13 53,13-35,0-1,-13 1,0 0,0 35,0-53,0 0,0 18,0 35,0-71,-13 36,26-18,1 0,-1 18,0-1,-13 36,27-53,-1 1,1-19</inkml:trace>
  <inkml:trace contextRef="#ctx0" brushRef="#br0" timeOffset="43823">5809 37,'0'0,"0"0,0 0,0 0,0 0,0 0,0 0,0 0,0 0,0 0,0 0,0 0,0 0,0 0,0 0,0 0,0 0,0 0,0 0,0 0,0 0,0 0,0 0,0 0,0 0,0 0,0 0,0 0,0 0,0 0,0 0,0 0,0 0,0 0,0 0,0 0,0 0,0 0,0 0,0 0,0 0,0 0,0 0,172-36,-172 36,0 0,40 0,-40 0,26 18,1 0,-14 17,-13-35,13 35,-13 1,13-1,-13-35,13 53,-13-18,14 0,12-17,-26-18,27 35,12-17,1 0,0-1,-1-17,1 18,-40-18,53 18,-53-18,40 17,-40-17,39 18,-12 17,13-17,-14 35,-26-53,13 35,0 18,-13-18,0-35,0 53,0-18,0 18,14-17,-1-1,-13-35,26 35,-26-35,27 35,-1-17,14 17,-40-35,40 18,-40-18,39 35,-39-35,40 36,0-1,-1-18,-39-17,40 36,-40-36,27 35,-14 0,-13 18,13 0,-13 0,0 0,0 0,0 0,-13 0,26 0,-13-53,0 53,0-18,0 0,13 1,1-1,-1-18,13 19,-12-19,12 1,0 0,14-1,-13 19,12-19,-39-17,40 18,-14 17,-26-35,27 18,-1-1,1 19,-27-36,13 17,0 19,-13-36,0 17,0-17,14 36,-1-1,0 0,-13 0,0-35,0 36,0-36,13 35,-13-35,0 0,13 18,14-1,-1 1,1 0,-27-18,40 17,-1 1,-39-18,40 0,0 0,-40 0,0 0,0 0,39 18,-39-18,27 17,-27-17,26 35,-26-35,13 18,-13-18,14 35,-14 1,0-1,0-35,0 0,0 35,0-35,0 36,13-1,-13-35,26 17,-12 1,25 0,-39-18,27 0,-1 17,1-17,12 0,-39 0,27 0,-1 18,1 0,-27-18,26 0,1 17,-1 1,-13 17,1-17,-1 0,0 17,-13-18,0-17,0 0,0 36,0-36,13 17,1 1,12 0,-13-1,1 1,-14-18,26 0,0 18,1-1,-27-17,26 0,-26 0,27 18,-1 0,1-1,-1 1,-26-18,13 17,1 1,12 17,-26-35,13 18,1 17,-14-35,13 36</inkml:trace>
  <inkml:trace contextRef="#ctx0" brushRef="#br0" timeOffset="53771">11710 319,'0'0,"0"0,0 0,0 0,0 0,0 0,0 0,0 0,0 0,0 0,0 0,0 0,0 0,0 0,0 0,0 0,0 0,0 0,0 0,0 0,0 0,0 0,0 0,0 0,0 0,0 0,0 0,0 0,0 0,0 0,0 0,0 0,0 0,0 0,0 0,0 0,0 0,0 0,0 0,0 0,0 0,0 0,132 229,-92-193,-40-36,27 17,-1 19,1-1,-14 0,0 0,0 1,-13-1,14 18,-14-18,0 18,-14 0,14 0,-26 18,13-19,-1 1,14-53,-26 71,13-18,-1 0,14-18,0-35,-13 53,13 0,0 0,13-18,14 0,-27-35,26 36,1-1,13 0,-1 1,1-1,0 0,-14 0,1 1,-14 17,0-18,-13 18,0 0,0 17,-13 1,-14 0,27-19,-39 37,25-19,-12 1,13-1,-14 1,14 0,-13-1,12 18,1-17,-13-1,26 1,0 0,0-18,13 17,0-17,0 0,14 18,-14-19,13 1,1 0,-1 0,1 0,-1-18,1 18,-14 18,0-18,0 0,-13 17,0-17,-13 18,13-1,-13 1,0 0,13-1,0-17,0 18,13-18,0 17,0-17,14 0,-14 18,14-1,-27-70,0 0,0 0</inkml:trace>
  <inkml:trace contextRef="#ctx0" brushRef="#br0" timeOffset="66299">11035 319,'0'0,"0"0,0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0,172 159,-172-159,27 35,-1-17,1 17,-1-17,-13 17,14-17,-1 17,1 0,-27-35,13 35,14 1,-1-1,0 0,1 1,-27-36,13 52,14-16,-1 17,-13 0,1-18,12 18,-13 0,0-18,1 18,12-18,-26 18,13 0,1-18,-14 18,13 0,0 0,14 0,-14 0,13 0,1 0,-14 0,13 0,-12 0,-1 0,-13 0,13 17,-13-17,13 0,1 18,-14-19,13 1,-13 0,13 0,-13 18,0-18,13 0,-13 17,0-17,14 18,-14-18,13 17,-13-17,0 18,0-1,0-17,0 18,0-1,0 1,0-18,0 17,-13-17,13 18,-14-18,14-53,-13 70,0 1,13-18,-13 0,-1 17,1-17,13 0,-13 0,13-53,-13 53,-1 18,14-71,0 0,0 0,0 0,0 0,0 0,0 0,0 0,0 0,-225 547,199-477,-14-17,14 0,-1 0,-12 0,12 0,-12 0,12-18,1 18,-14 0,0-18,1 18,-14-18</inkml:trace>
  <inkml:trace contextRef="#ctx0" brushRef="#br0" timeOffset="94120">5121 1501,'0'0,"0"0,0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0,172-88,-172 88,0 0,26-18,-26 18,40-17,-14-1,-26 18,40-18,-13 18,-27 0,39-17,-39 17,40-18,-40 18,0 0,40-18,-1 1,-39 17,0 0,40 0,-40 0,40-18,13 0,-14 18,1-17,0-1,-40 18,0 0,53 0,-14-18,1 18,0-17,0 17,-40 0,39-18,1 18,0-17,-1 17,14-18,-13 18,-40 0,53-18,0 1,-14-1,1 18,13 0,-26-18,12 18,1 0,-14 0,14-17,0 17,13-18,-53 18,53 0,0-18,-1 1,-52 17,53 0,14-18,-14 0,-1 18,1 0,-13-17,13 17,-13 0,-1 0,1-18,-40 18,40 0,13 0,-14 0,14 0,-13 0,0 0,-1 0,1 0,13 18,0-18,0 0,0 17,13-17,-13 0,0 0,-14 0,1 18,0-18,0-18,-1 18,1 0,0 18,13-18,-14 0,14 18,0-18,0 17,0-17,-13 0,-1 0,1 0,-13 0,-1 18,14-18,-1 0,1 0,0 18,-1-18,1 0,13 17,-53-17,53 0,-13 18,13-18,0 0,0 18,-14-18,14 17,-53-17,53 0,0 18,0-18,0 18,0-18,0 17,0-17,0 18,-1-18,1 17,0-17,-13 18,13-18,0 18,0-18,0 0,-14 17,14 1,0-18,0 18,-53-18,53 17,-53-17,53 18,13-18,-13 18,13-1,-13 1,-53-18,66 18,-13-1,0 1,0-1,0-17,0 18,0 0,-13-1,13 1,-1 0,-12-18,13 17,-13 1,13 0,-14-18,1 17,13 1,-13 0,-1-18,1 17,13 1,-13-18,13 17,-14 19,-39-36,40 17,13 1,-13 17,13-17,-14 17,1-17,0 0,-1-18,1 17,13 1,-53-18,40 0,13 17,-53-17,39 18,14 0,-53-18,53 17,-13 1,0 17,12-17,-52-18,40 35,-40-35,40 18,0 0,-40-18,39 35,14-18,-13 1,-40-18,40 18,-1 17,-12-17,12-1,-12 1,-1 0,14-1,-13 1,-27-18,26 18,14-1,-40-17,26 18,14-1,-40-17,40 18,-14 0,-26-18,26 35,14-17,-13-1,-27-17,26 18,1 0</inkml:trace>
  <inkml:trace contextRef="#ctx0" brushRef="#br0" timeOffset="-145780.73">2567 2295,'0'0,"0"0,0 0,0 0,0 0,0 0,0 0,0 0,0 0,0 0,0 0,0 0,0 0,0 0,0 0,0 0,0 0,0 0,0 0,0 0,0 0,0 0,0 0,0 0,0 0,0 0,0 0,0 0,0 0,0 0,0 0,0 0,0 0,0 0,0 0,0 0,0 0,0 0,0 0,0 0,0 0,0 0,0 0,0 0,0 0,0 0,0 0,0 0,0 0,0 0,0 0,0 0,0 0,0 0,0 0,0 0,0 0,0 0,0 0,0 0,0 0,0 0,0 0,0 0,0 0,-53 229,53-193,0-36,13 17,14 1,-14-18,14-35,-1-1,1-17,-14-17,0-1,0 18,-13-17,0 34,-13 1,13 35,-13 18,0 17,13-35</inkml:trace>
</inkml:ink>
</file>

<file path=ppt/ink/ink2.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07:02:55.799"/>
    </inkml:context>
    <inkml:brush xml:id="br0">
      <inkml:brushProperty name="width" value="0.05292" units="cm"/>
      <inkml:brushProperty name="height" value="0.05292" units="cm"/>
      <inkml:brushProperty name="fitToCurve" value="1"/>
    </inkml:brush>
  </inkml:definitions>
  <inkml:trace contextRef="#ctx0" brushRef="#br0">794 0,'0'0,"0"0,0 0,0 0,0 0,0 0,0 0,0 0,0 0,0 0,0 0,0 0,0 0,0 0,0 0,0 0,0 0,0 0,0 0,0 0,0 0,0 0,0 0,0 0,0 0,0 0,0 0,0 0,0 0,0 0,0 0,0 0,0 0,0 0,0 0,0 0,0 0,0 0,0 0,0 0,0 0,0 0,0 0,0 0,0 0,0 0,0 0,0 0,0 0,0 0,0 0,0 0,0 0,-172 0,172 0,0 0,0 0,-53 18,27-18,-14 18,40-18,0 0,-39 0,39 0,0 0,0 0,0 0,0 0,-40 18,40-18,0 0,0 0,0 0,0 0,-40 0,40 0,-39 0,39 0,-27 0,27 0,0 0,-39 0,39 0,0 0,0 0,0 0,0 0,0 0,-40 0,40 0,0 0,0 0,-39 18,39-18,-27 17,27-17,-26 18,26-18,0 0,0 0,-27 18,27-18,0 0,0 0,0 0,-26 36,26-36,0 0,-26 17,26-17,-14 36,1-18,13-18,-13 35,13-35,0 0,0 0,0 0,0 0,-13 36,13-36,-13 18,13 0,0-18,0 0,0 0,0 0,0 35,0-35,13 36,-13-36,0 0,0 0,0 18,0-18,0 0,0 0,0 35,13 1,0-18,-13-18,0 0,0 0,0 0,13 18,-13-1,14 1,-14-18,0 0,0 0,0 0,0 0,0 0,26 36,0-36,-26 0,0 0,0 0,0 0,0 0,40 18,-40-18,40 17,-40-17,39 0,-39 0,0 0,0 0,40 18,-40-18,0 0,53 0,-14-18,14 18,-53 0,0 0,40 0,-40 0,39-17,-39 17,40 0,-1-18,-39 18,40-18,-40 18,40 0,-40 0,26-18,-26 18,40-18,-14 1,-26 17,0 0,40-36,-40 36,0 0,0 0,39-18,-12 0,-14 1,-13 17,0 0,26-36,-26 0,0 19,0 17,0 0,0-36,-13 18,13 18,-13-18,-13-17,12 17,14 18,-26-36,26 36,-26-18,-14 1,0-1,-26 18</inkml:trace>
</inkml:ink>
</file>

<file path=ppt/ink/ink3.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07:02:34.603"/>
    </inkml:context>
    <inkml:brush xml:id="br0">
      <inkml:brushProperty name="width" value="0.05292" units="cm"/>
      <inkml:brushProperty name="height" value="0.05292" units="cm"/>
      <inkml:brushProperty name="fitToCurve" value="1"/>
    </inkml:brush>
  </inkml:definitions>
  <inkml:trace contextRef="#ctx0" brushRef="#br0">1721 2610,'0'0,"0"0,0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0,172-176,-172 158,0 1,-13 17,0 17,-14 1,1 17,-1 1,-12-1,39-35,0 0,-27 35,27-35,-13 18,13-18,-13 17,26 1,0-36,0 1,27-19,-13 1,12-18,-39 53,27-35,-27 35,0 0,0 0,26-35,-26 35,13-18,1 18,-14 0,-14 18,-12 17,0 0,-14 18,40-53,0 0,0 0,0 0,-13 35,-1-17,1 0,13-36,13-17,14 0,-1-18,-12 0</inkml:trace>
  <inkml:trace contextRef="#ctx0" brushRef="#br0" timeOffset="5363">2529 794,'0'0,"0"0,0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0,-199 35,199-35,0 0,-26 0,26 0,0 0,0 0,-40 18,40-18,0 0,-27 0,27 0,-39 17,12-17,27 0,-39 18,39-18,-27 0,27 0,0 0,0 0,0 0,-40 18,40-18,0 0,0 0,0 0,0 0,-26 0,26 0,0 0,0 0,0 0,-40 17,40-17,0 0,0 0,0 0,0 0,-26 18,26-18,0 0,0 0,-40 18,40-18,0 0,0 0,0 0,0 0,0 0,0 0,-27 17,27-17,0 0,-26 35,26-35,0 0,0 0,0 0,0 0,-13 18,13-18,0 0,0 0,0 0,-27 35,27-35,-13 36,13-36,0 0,13 17,-13 19,0-36,0 0,0 0,0 0,0 0,14 17,-14-17,0 0,0 0,0 0,26 18,-26-18,0 0,0 0,0 0,40 0,-40 0,26 17,-26-17,0 0,0 0,40 0,0 18,-40-18,0 0,0 0,39 0,-39 0,53 0,-53 0,27-18,12 18,-39 0,40 0,-40 0,0 0,40-17,-14-1,-26 18,0 0,40 0,-40 0,0 0,27-17,-27 17,39-18,-39 18,0 0,0 0,0 0,40-35,-40 35,0 0,0 0,0 0,0 0,0 0,0 0,0 0,26-18,1 0,-27 18,0 0,0 0,13-35,-13 35,0 0,0 0,0 0,13-35,-13 35,14 0,-14 0,0-35,0 17,0 18,0 0,0 0,-14 0,14 0,0 0,0-18,0 18,0 0,0 0,0 0,0-17,0 17,-13-18,13 18,0 0,0 0,0 0,0 0,0 0,0 0,-13-18,13 18,0 0,-13-17,13 17,-27-36,27 36,0 0,-26 0,26 0,-27 0,27 0,-39 0,-1 0</inkml:trace>
  <inkml:trace contextRef="#ctx0" brushRef="#br0" timeOffset="11547">2264 635,'0'0</inkml:trace>
  <inkml:trace contextRef="#ctx0" brushRef="#br0" timeOffset="12686">3945 1041,'0'0,"0"0,0 0,0 0,0 0,0 0,0 0,0 0,0 0,0 0,0 0,0 0,0 0,0 0,0 0,0 0,0 0,0 0,0 0,0 0,0 0,0 0,0 0,0 0,0 0,0 0,0 0,0 0,0 0,0 0,0 0,0 0,0 0,0 0,0 0,0 0,0 0,0 0,0 0,0 0,0 0,0 0,0 0,0 0,0 0,0 0,0 0,0 0,0 0,0 0,0 0,0 0,0 0,0 0,0 0,0 0,0 0,0 0,0 0,0 0,0 0,0 0,0 0,0 0,0 0,0 0,0 0,0 0,0 0,0 0,0 0,0 0,0 0,0 0,0 0,0 0,0 0,0 0,0 0,0 0,0 0</inkml:trace>
  <inkml:trace contextRef="#ctx0" brushRef="#br0" timeOffset="14356">2489 600,'0'0,"0"0,0 0,0 0,0 0,0 0,0 0,0 0,0 0,0 0,0 0,0 0,0 0,0 0,0 0,0 0,0 0,0 0,0 0,0 0,0 0,0 0,0 0,0 0,0 0,0 0,0 0,0 0</inkml:trace>
  <inkml:trace contextRef="#ctx0" brushRef="#br0" timeOffset="21055">2383 829,'0'0,"0"0,0 0,0 0,0 0,0 0,0 0,0 0,0 0,0 0,0 0,0 0,0 0,0 0,0 0,0 0,0 0,0 0,0 0,0 0,0 0,0 0,0 0,0 0,0 0,0 0,0 0,0 0,0 0,0 0,0 0,0 0,0 0,0 0,0 0,0 0,0 0,0 0,0 0,0 0,0 0,0 0,0 0,0 0,0 0,0 0,0 0,0 0,0 0,0 0,0 0</inkml:trace>
  <inkml:trace contextRef="#ctx0" brushRef="#br0" timeOffset="36790">199 4039,'0'0,"0"0,0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0,172-71,-172 71,0 0,0 0,0 0,0 0,26 18,-26-18,0 0,0 0,0 0,0 0,0 0,0 0,40 0,-40 0,0 0,0 0,40 18,-40-18,0 0,0 0,26 0,-26 0,0 0,0 0,0 0,0 0,0 0,40 17,-14-17,-26 0,0 0,40 0,-40 0,0 0,40 18,-14-18,-26 0,0 0,40 0,-40 0,0 0,0 0,26 0,1 0,-27 0,0 0,0 0,26 0,-26 0,0 0,0 0,0 0,0 0,27 18,-27-18,0 0,0 0,0 0,0 0,0 0,26 17,1 1,-27-18,13 18,-13-18,0 0,27 35,-27-35,0 0,0 0,0 0,0 0,0 0,0 0,0 0,0 0,0 0,0 0,0 0,0 0,0 0,0 0,0 0,0 0,0 0,0 0,0 0,0 0,0 0,0 0,0 0,0 0,0 0,0 0,0 0,0 0,238 247,-225-247,-13 0,0 0,0 0,0 0,0 0,0 0,0 0,0 0,0 0,0 0,0 0,0 0,0 0,0 0,0 0,0 0,0 0,0 0,0 0,0 0,0 0,0 0,0 0,0 0,0 0,0 0,0 0,0 0,0 0,0 0,0 0,0 0,0 0,0 0,0 0,40 70,-53-70,13 0,-14-17,14 17,0 0,-13-18,13 18,0 0,-13-35,13 35,-13-36,-1 19,14 17,0 0,0 0,0 0,0 0,0 0,0 0,0 0,0 0,0 0,0 0,0 0,0 0,0 0,0 0,0 0,0 0,0 0,-172-282,146 264,26 18,0 0,-27-18,27 18,0 0,-26-17,-1 17,1 0,26 0,0 0,0 0,-27 0,27 0,0 0,-39 0,-1 0,13 0,27 0,-39 0,39 0,-40 0,40 0,0 0,0 0,-40 0,14 0,26 0,0 0,-40 0,40 0,0 0,0 0,-40-18,40 18,0 0,0 0,-39 0,39 0,0 0,-40 0,0-18,40 18,-39 0,39 0,0 0,-53-17,13 17,0 0,40 0,0 0,0 0,-26 0,26 0,0 0,0 0,-40-18,40 18,0 0,0 0,0 0,-40 18,14-18,26 0,0 0,0 0,0 0,0 0,0 0,0 0,0 0,0 0,-27 0,27 0,0 0,0 0,-13 0,0 0,13 0,0 0,0 0,13 0,-13 0,13 0,-13 0,27 0,-27 0,39-18,-12 18,-27 0,0 0,40-17,-1-1,-39 18,40 0,-40 0,0 0,53 0,-53 0,0 0,40 0,-40 0,0 0,0 0,53 0,-53 0,39 0,14 18,-53-18,0 0,0 0,40 0,13 17,-53-17,0 0,0 0,0 0,0 0,40 35,0-17,-40-18,0 0,0 0,0 0,39 18,-39-18,27 17,-1 1,-26-18,0 0,0 0,0 0,40 18,-14-1,-26-17,0 0,0 0,0 0,40 18,-13-18,12 18,-39-18,0 0,27 17,-27-17,0 0,0 0,0 0,0 0,0 0,0 0,0 0,0 0,0 0,0 0,0 0,0 0,0 0,0 0,225 194,-212-176,-13-18,0 0,0 0,0 0,0 0,0 0,0 0,0 0,0 0,0 0,0 0,27 35,-27-35,0 18,13-1,-13-17,0 18,0-18,0 0,0 0,0 0,0 0,0 0,0 0,0 0,13 18,-13-18,0 0,0 0</inkml:trace>
  <inkml:trace contextRef="#ctx0" brushRef="#br0" timeOffset="70081">4289 1076,'0'0,"0"0,0 0,0 0,0 0,0 0,0 0,0 0,0 0,0 0,0 0,0 0,0 0,0 0,0 0,0 0,0 0,0 0,0 0,0 0,0 0,0 0,0 0,0 0,0 0,0 0,0 0,0 0,0 0,0 0,0 0</inkml:trace>
  <inkml:trace contextRef="#ctx0" brushRef="#br0" timeOffset="153468">3535 617,'0'0</inkml:trace>
  <inkml:trace contextRef="#ctx0" brushRef="#br0" timeOffset="153833">3495 547,'0'0,"0"0,0 0,0 0,0 0,0 0</inkml:trace>
  <inkml:trace contextRef="#ctx0" brushRef="#br0" timeOffset="154710">3614 635,'0'0,"0"0,0 0,0 0,0 0,0 0,0 0,0 0,0 0,0 0</inkml:trace>
  <inkml:trace contextRef="#ctx0" brushRef="#br0" timeOffset="186194">2913 1199,'0'0,"0"0,0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0,-199 53,199-53,0 0,-40 18,40-18,0 0,0 0,-39 0,39 0,0 0,0 0,-27 18,-13-1,40-17,0 0,0 0,0 0,0 0,-26 18,26-18,0 0,0 0,-27 18,27-18,-26 17,-14 18,40-35,0 0,-26 18,26-18,-27 18,1 17,26-35,0 0,0 0,-13 35,13-35,-14 36,14-36,0 0,0 0,-13 17,13-17,0 0,-26 35,26-35,-14 18,-12 17,26-35,0 0,0 0,0 18,-27 17,27-35,0 0,-26 18,26-18,-13 35,13-35,-14 35,1-17,13-18,-13 35,13-35,0 0,-13 18,0 17,13-35,0 18,0-18,-14 35,14 0,-13 1,13-36,-13 35,0 0,-1 1,1 16,-13-34,26-18,-14 35,14-35,-26 53,26-53,-13 36,-27-1,27 18,13-53,-27 35,1 18,26-53,-40 35,40-35,-26 35,26-35,-27 18,27-18,-40 35,1-17,39-18,-27 18,-13-1,40-17,0 0,-39 18,39-18,0 0,0 0,0 0,-40 0,40 0,0 0,0 0,0 0,0 0,0 0,0 0,-40 18,1-18,39 0,0 0,0 0,-27 17,27-17,0 0,-26 35,26-35,-14 18,14-18,-26 35,26 1,0-36,0 0,0 0,0 0,0 0,0 0,0 0,0 0,-27 229,14-194,13-35,0 0,0 36,0-19,0 18,0 1,0-36,-13 35,13 0,-13-17,13-18,0 35,-14 0,1 1,13-36,-13 35,13-35,-13 35,13-35,0 0,-13 36,13-36,0 0,-27 35,27-35,0 0,-13 35,13-35,-27 18,1 17,26-35,0 0,0 0,-40 35,40-35,0 0,-26 18,26-18,-27 35,27-35,0 0,-26 18,26-18,-40 35,40-35,0 0,-27 18,27-18,-26 35,26-35,-26 35,26-35,-27 53,27-53,-26 35,-1 18,14-17,-14-1,14 18,-13-18,-1 18,27-53,0 0,0 0,0 0,0 0</inkml:trace>
  <inkml:trace contextRef="#ctx0" brushRef="#br0" timeOffset="188833">2714 1552,'0'0,"0"0,0 0,0 0,0 0,0 0,0 0,0 0,0 0,0 0,0 0,0 0,0 0,0 0,0 0,0 0,0 0,0 0,0 0,0 0,0 0,0 0,0 0,0 0,0 0,0 0,0 0,0 0,0 0,0 0,0 0,0 0,0 0,0 0,0 0,0 0,0 0,0 0,0 0,0 0,0 0,0 0,0 0,199-123,-146 105,-14-17,1 17,0-17,-1 17,1-17,-40 35,53-35,-13 17,13-17,0 0,-14-1,14 1,-53 35,40-18,13 1,-13-19,13 19,0-1,-14 1,14-1,-13 0,-40 18,53-17,-13 17,13-18,-14 0,-39 18,0 0,53-17,-13-1,0 18,13-18,-27 1,1-18</inkml:trace>
  <inkml:trace contextRef="#ctx0" brushRef="#br0" timeOffset="190252">4184 988,'0'0,"0"0,0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0,119-229,-133 211,-12 0,0 1,-1-1,-13 0,14 1,-14-1,-13 18,0 0,-13 18,-27-1</inkml:trace>
  <inkml:trace contextRef="#ctx0" brushRef="#br0" timeOffset="-124224.73">2158 1834</inkml:trace>
  <inkml:trace contextRef="#ctx0" brushRef="#br0" timeOffset="-123714.73">2158 1817,'0'0,"0"0,0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trace contextRef="#ctx0" brushRef="#br0" timeOffset="-121641.73">1761 2663,'0'0,"0"0,0 0,0 0,0 0,0 0,0 0,0 0,0 0,0 0,0 0,0 0,0 0,0 0,0 0,0 0,0 0,0 0,0 0,0 0,0 0,0 0,0 0,0 0,0 0,0 0,0 0,0 0,0 0,0 0,0 0,0 0,0 0,0 0,0 0,0 0,0 0,0 0,0 0,0 0,0 0,0 0,0 0,0 0,0 0,0 0,0 0,0 0,0 0,0 0,0 0,-27-247,1 177,13 17,-1-18,-12 18,-14-17,14-1,-14 18,0-17,-13 17,14 0,-1 0,0 18,0-18</inkml:trace>
  <inkml:trace contextRef="#ctx0" brushRef="#br0" timeOffset="-120245.73">874 3916,'0'0</inkml:trace>
  <inkml:trace contextRef="#ctx0" brushRef="#br0" timeOffset="-77749.73">3680 0,'0'0,"0"0,0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0,93 229,-93-229,0 0,0 0,0 0,0 0,27 36,-14-1,-13-35,0 0,0 0,0 0,0 0,0 0,0 0,0 0,0 0,0 0,0 0,0 0,40 18,-40-1,26-17,-26 0,13 0,1-17,-1-1,-13 18,0-35,0 35,0 0,0-36,0 36,0 0,0 0,-13-35,13 35,-27-35,14 0,13 35,-40-53,40 53,-40-18,40 18,-39-35,-1 35,-13 0,0 0,0 35,0 0,0 1,0 17,0 17,0-17</inkml:trace>
</inkml:ink>
</file>

<file path=ppt/ink/ink4.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07:05:18.620"/>
    </inkml:context>
    <inkml:brush xml:id="br0">
      <inkml:brushProperty name="width" value="0.05292" units="cm"/>
      <inkml:brushProperty name="height" value="0.05292" units="cm"/>
      <inkml:brushProperty name="fitToCurve" value="1"/>
    </inkml:brush>
  </inkml:definitions>
  <inkml:trace contextRef="#ctx0" brushRef="#br0">13599 0,'0'0,"0"0,0 0,0 0,0 0,0 0,0 0,0 0,0 0,0 0,0 0,0 0,0 0,0 0,0 0,0 0,172 35,-132-17,-14 0,14-1,-1 18,-12-17,13 0,-14-1,0 1,1 0,-27-18,40 35,-27 0,13-17,-26-18,27 35,-1 1,-26-36,27 52,-1-16,-13 17,-13-53,27 35,-1 18,-12-18,-1 18,0 0,0 0,0-18,-13 18,0 0,0-17,0 17,0-1,0-16,-13 17,0 0,0-18,13 18,-13 0,-1-18,1 36,0-18,0 0,-14 0,14 17,0-17,-14 18,1-1,13-17,-14 18,1-1,26-70,-27 71,1 0,-1-1,1 1,-1-1,1 1,-1-18,1 18,13-18,-14-1,27-52,0 0,0 0,0 0,0 0,0 0,0 0,0 0,0 0,-278 565,252-512,0 18,26-71,-40 70,40-70,-27 53,-12 0,12 0,1 0,-14 0,14 0,26-53,-40 53,40-53,-26 53,26-53,-40 53,0-18,40-35,-40 71,1-18,39-53,-40 53,0 0,1 0,-1 0,0-18,40-35,-39 53,-1 0,0 0,1-18,39-35,-40 53,0 0,1-18,-1 18,0-18,40-35,-53 36,14-1,-1 0,40-35,-53 53,53-53,-40 36,-13-1,14 0,39-35,-53 35,13 18,-13-17,53-36,-40 35,40-35,-39 35,-14 1,53-36,-53 53,53-53,-53 35,0 18,0-18,53-35,-53 35,0 1,0-1,14-17,-1-1,-13 1,53-18,-40 35,40-35,-39 0,-1 35,14-35,-14 18,0 0,14-1,-14 1,40-18,-26 0,-1 18,-12-18,39 0,0 0,-40 0,40 0,-40 17,40-17,-40-17,14 17,-14 0,1 0,39 0,0 0,-40-18,13 18,-12 0,39 0,0 0,0 0,-40-18,40 18,0 0,0 0,0 0,0 0,-26 18,26-18,0 0,-40 0,40 0,-27 18,27-18,-13 17,13-17,-26 36,26-19,0-17,0 0,-13 36,13 17,0-53,0 35,-14 18,14-53,0 35,0-35,-13 35,-13 18,-1-35,27-18,-26 35,-1 1,-12-19,12 1,-13 0,40-18,-39 0,39 0,-53 17,13-17,-13 18,14-18,-14 18,0-18,13 0,40 0,-53 17,0-17,0 0,0 0,0 0,-13 0,13-17,53 17,-66 0,13-18,-13 0,13 1,-13-19,13 19,0-1,14-17,-14-1,13 1,-13 0,13-18,1 18,-1-18,14 0,-14 17,0-17,1 0,-1 0,0 1,0-1,14-18,0 18,-14 0,27-17,-14 17,1 0,-1 0,1 0,-1 0,1 17,-14 1,14-18,26 53,-27-35,27 35,-39-18,39 18,-53-35,13 17,-13-17,0 35,13 0,-12 0,12 18,40-18,-40 17,14 19,-14-1,0 0,14 1,-14-1,14 18,26-53,-27 35,1 18,-1 0,1-18,-1 18,1 0,13-18,-14 18,14-17,0 17,-14-18,1 18,13 0,-14 0,1 0,-1 0,1 0,-1 0,-12 0,12-18,-26 18,14-18,-1 0,0 1,-13-1,14 0,-14 1,0-1,0 0,53-35,-53 35,-13-17,0 0,66-18,-66 17,-1 1,1-18,0 0,0 0,0-18,0 18,0-17,66 17,-67 0,1-18,0 18,0-18,0 18,0-17,0 17,13-18,0 1,0 17,0-18,13 0,-13 1,0-1,14 0,-14 1,13-1,0 18,1-35,-1 17,14 0,-14 1,13-19,1 19,-14-19,14 19,-1-18,1-1,-1 1,27 35,-26-18,0-17,-1 0,1-1,26 36,-27-35,1 0,-14 17,40 18,-26-35,-14 17,0 1,14-1,-14 18,40 0,-40 0,40 0,-39 0,39 0,-40 0,-13 18,13-1,1 1,-14 17,53-35,-40 18,0-1,40-17,-39 36,39-36,-53 17,53-17,-53 36,53-36,0 0,-53 17,53-17,-53 18,0 0,53-18,-40 0,-12 17,52-17,-53-17,53 17,-40-18,0 0,40 18,-26-17,-14-19,14 19,-14-19,40 36,-26-35,-1 0,-13 17,1-17,39 35,-40-18,0 1,1-1,-14 0,13-17,0 17,-13 1,53 17,-39-18,-14 0,0 1,0-1,0 0,13 18,40 0,-53 0,1 18,12 0,-13-1,13 19,-13-19,14 19,-1-1,14 0,-14 1,0-1,14 0,-14 0,0 18,1-17,39-36,-40 35,-13 0,13 1,40-36,-53 35,14-17,-14-1,53-17,-53 18,0-1,0-17,0 18,0-18,0 18,0-1,0 1,1 0,12-1,-13 1,0 0,0-1,0 1,0 17,0-17,0 0,-13-1,13 1,0 17,-13-17,0 17,0-17,0 17,0 0,-27 1,1-19</inkml:trace>
  <inkml:trace contextRef="#ctx0" brushRef="#br0" timeOffset="5720">14313 918,'0'0,"0"0,0 0,0 0,0 0,0 0,0 0,0 0,0 0,0 0,0 0,0 0,0 0,0 0,0 0,0 0,0 0,0 0,0 0,0 0,0 0,0 0,0 0,0 0,0 0,0 0,0 0,0 0,0 0,0 0,0 0,0 0,0 0,0 0,185 88,-145-53,-13-17,12 17,1-17,0-1,-1 19,1-1,13-17,-13 17,13-17,-1 17,1-17,0-1,13 1,1-18,-1 0,0 0,13 0,-13-18,14 1,-1-1,-13 18,14-18,-1 1,-13-1,14 18,-14-18,0 1,0-1,0 18,0-18,0 1,-13-1,14 0,-15 18,1 0,0-17,0 17,-13 0,0 0,12 0,1 17,14-17,25-17,14-1</inkml:trace>
</inkml:ink>
</file>

<file path=ppt/ink/ink5.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9T07:03:02.525"/>
    </inkml:context>
    <inkml:brush xml:id="br0">
      <inkml:brushProperty name="width" value="0.05292" units="cm"/>
      <inkml:brushProperty name="height" value="0.05292" units="cm"/>
      <inkml:brushProperty name="fitToCurve" value="1"/>
    </inkml:brush>
  </inkml:definitions>
  <inkml:trace contextRef="#ctx0" brushRef="#br0">0 2666,'0'0,"0"0,0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trace contextRef="#ctx0" brushRef="#br0" timeOffset="6116">14 2648,'0'0,"0"0,0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trace contextRef="#ctx0" brushRef="#br0" timeOffset="16624">1138 3725,'0'0,"0"0,0 0,0 0,0 0,0 0,0 0,0 0,0 0,0 0,0 0,0 0,0 0,0 0,0 0,0 0,0 0,0 0,0 0,0 0,0 0,0 0,0 0,0 0,0 0,0 0,0 0,0 0,0 0,0 0,0 0,0 0,0 0,0 0,0 0,0 0,0 0,0 0,0 0,0 0,0 0,0 0,0 0,0 0,0 0,0 0,0 0,0 0,0 0,0 0,0 0,0 0,0 0,0 0,0 0,0 0,0 0</inkml:trace>
  <inkml:trace contextRef="#ctx0" brushRef="#br0" timeOffset="94005">14617 0,'0'0,"0"0,0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3576782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2097386994"/>
      </p:ext>
    </p:extLst>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p:push/>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image" Target="../media/image7.emf"/><Relationship Id="rId3" Type="http://schemas.openxmlformats.org/officeDocument/2006/relationships/image" Target="../media/image2.jpeg"/><Relationship Id="rId7" Type="http://schemas.openxmlformats.org/officeDocument/2006/relationships/image" Target="../media/image4.emf"/><Relationship Id="rId12" Type="http://schemas.openxmlformats.org/officeDocument/2006/relationships/customXml" Target="../ink/ink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customXml" Target="../ink/ink2.xml"/><Relationship Id="rId11"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GB" sz="2800" b="1" dirty="0"/>
              <a:t>Geo-strategic Importance of Pakistan (A)</a:t>
            </a:r>
            <a:endParaRPr lang="en-US" sz="32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p:spTree>
    <p:extLst>
      <p:ext uri="{BB962C8B-B14F-4D97-AF65-F5344CB8AC3E}">
        <p14:creationId xmlns:p14="http://schemas.microsoft.com/office/powerpoint/2010/main" xmlns="" val="4034212420"/>
      </p:ext>
    </p:extLst>
  </p:cSld>
  <p:clrMapOvr>
    <a:masterClrMapping/>
  </p:clrMapOvr>
  <p:transition>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t>Geo-strategic Importance of Pakistan</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831818"/>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a:t>Introduction</a:t>
            </a:r>
          </a:p>
          <a:p>
            <a:pPr marL="457200" indent="-457200">
              <a:lnSpc>
                <a:spcPct val="150000"/>
              </a:lnSpc>
              <a:buFont typeface="Arial" panose="020B0604020202020204" pitchFamily="34" charset="0"/>
              <a:buChar char="•"/>
            </a:pPr>
            <a:r>
              <a:rPr lang="en-US" dirty="0"/>
              <a:t>Pakistan geographical location</a:t>
            </a:r>
          </a:p>
          <a:p>
            <a:pPr marL="457200" indent="-457200">
              <a:lnSpc>
                <a:spcPct val="150000"/>
              </a:lnSpc>
              <a:buFont typeface="Arial" panose="020B0604020202020204" pitchFamily="34" charset="0"/>
              <a:buChar char="•"/>
            </a:pPr>
            <a:r>
              <a:rPr lang="en-US" dirty="0"/>
              <a:t>Strategic significance:</a:t>
            </a:r>
          </a:p>
          <a:p>
            <a:pPr marL="914400" lvl="1" indent="-457200">
              <a:lnSpc>
                <a:spcPct val="150000"/>
              </a:lnSpc>
              <a:buFont typeface="Arial" panose="020B0604020202020204" pitchFamily="34" charset="0"/>
              <a:buChar char="•"/>
            </a:pPr>
            <a:r>
              <a:rPr lang="en-US" dirty="0"/>
              <a:t>Proximity of great powers</a:t>
            </a:r>
          </a:p>
          <a:p>
            <a:pPr marL="914400" lvl="1" indent="-457200">
              <a:lnSpc>
                <a:spcPct val="150000"/>
              </a:lnSpc>
              <a:buFont typeface="Arial" panose="020B0604020202020204" pitchFamily="34" charset="0"/>
              <a:buChar char="•"/>
            </a:pPr>
            <a:r>
              <a:rPr lang="en-US" dirty="0"/>
              <a:t>Gateway to central Asia- oil and energy game</a:t>
            </a:r>
          </a:p>
          <a:p>
            <a:pPr marL="914400" lvl="1" indent="-457200">
              <a:lnSpc>
                <a:spcPct val="150000"/>
              </a:lnSpc>
              <a:buFont typeface="Arial" panose="020B0604020202020204" pitchFamily="34" charset="0"/>
              <a:buChar char="•"/>
            </a:pPr>
            <a:r>
              <a:rPr lang="en-US" dirty="0"/>
              <a:t>Significance as a transit economy</a:t>
            </a:r>
          </a:p>
          <a:p>
            <a:pPr marL="914400" lvl="1" indent="-457200">
              <a:lnSpc>
                <a:spcPct val="150000"/>
              </a:lnSpc>
              <a:buFont typeface="Arial" panose="020B0604020202020204" pitchFamily="34" charset="0"/>
              <a:buChar char="•"/>
            </a:pPr>
            <a:r>
              <a:rPr lang="en-US" dirty="0"/>
              <a:t>Significance as an important link in the chain of Muslim countries</a:t>
            </a:r>
          </a:p>
          <a:p>
            <a:pPr marL="914400" lvl="1" indent="-457200">
              <a:lnSpc>
                <a:spcPct val="150000"/>
              </a:lnSpc>
              <a:buFont typeface="Arial" panose="020B0604020202020204" pitchFamily="34" charset="0"/>
              <a:buChar char="•"/>
            </a:pPr>
            <a:r>
              <a:rPr lang="en-US" dirty="0"/>
              <a:t>Only Muslim country having nuclear capability</a:t>
            </a:r>
            <a:br>
              <a:rPr lang="en-US" dirty="0"/>
            </a:b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t>Introduction</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a:t>Pakistan is situated in a region which has great political, economic and strategic location. </a:t>
            </a:r>
          </a:p>
          <a:p>
            <a:pPr marL="457200" indent="-457200">
              <a:lnSpc>
                <a:spcPct val="150000"/>
              </a:lnSpc>
              <a:buFont typeface="Arial" panose="020B0604020202020204" pitchFamily="34" charset="0"/>
              <a:buChar char="•"/>
            </a:pPr>
            <a:r>
              <a:rPr lang="en-US" dirty="0"/>
              <a:t>It has been the hub of activities of great powers for the past few decades. </a:t>
            </a:r>
          </a:p>
          <a:p>
            <a:pPr marL="457200" indent="-457200">
              <a:lnSpc>
                <a:spcPct val="150000"/>
              </a:lnSpc>
              <a:buFont typeface="Arial" panose="020B0604020202020204" pitchFamily="34" charset="0"/>
              <a:buChar char="•"/>
            </a:pPr>
            <a:r>
              <a:rPr lang="en-US" dirty="0"/>
              <a:t>It has witnessed intervention of three great powers </a:t>
            </a:r>
            <a:r>
              <a:rPr lang="en-US" dirty="0" err="1"/>
              <a:t>i</a:t>
            </a:r>
            <a:r>
              <a:rPr lang="en-US" dirty="0"/>
              <a:t>-e Britain, USSR, and USA. </a:t>
            </a:r>
          </a:p>
          <a:p>
            <a:pPr marL="457200" indent="-457200">
              <a:lnSpc>
                <a:spcPct val="150000"/>
              </a:lnSpc>
              <a:buFont typeface="Arial" panose="020B0604020202020204" pitchFamily="34" charset="0"/>
              <a:buChar char="•"/>
            </a:pPr>
            <a:r>
              <a:rPr lang="en-US" dirty="0"/>
              <a:t>Its significance was further enhanced during Cold War when it became ally of the US policy of containment of USSR</a:t>
            </a:r>
          </a:p>
          <a:p>
            <a:pPr marL="457200" indent="-457200">
              <a:lnSpc>
                <a:spcPct val="150000"/>
              </a:lnSpc>
              <a:buFont typeface="Arial" panose="020B0604020202020204" pitchFamily="34" charset="0"/>
              <a:buChar char="•"/>
            </a:pPr>
            <a:r>
              <a:rPr lang="en-US" dirty="0"/>
              <a:t>The post cold war era has witnessed its significance particularly after 9/11.</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892552"/>
          </a:xfrm>
          <a:prstGeom prst="rect">
            <a:avLst/>
          </a:prstGeom>
          <a:noFill/>
        </p:spPr>
        <p:txBody>
          <a:bodyPr wrap="square" rtlCol="0">
            <a:spAutoFit/>
          </a:bodyPr>
          <a:lstStyle/>
          <a:p>
            <a:r>
              <a:rPr lang="en-GB" sz="2400" b="1" dirty="0"/>
              <a:t>Geographical Location of Pakistan</a:t>
            </a:r>
            <a:endParaRPr lang="en-US" sz="2800" b="1" dirty="0">
              <a:latin typeface="Candara" panose="020E0502030303020204" pitchFamily="34" charset="0"/>
            </a:endParaRP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078313"/>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a:t>Location: Southern Asia lies between 24 and 36.75 northern latitude and between 61 and 7505 eastern longitude. Area: 7, 96000 sq.km.</a:t>
            </a:r>
          </a:p>
          <a:p>
            <a:pPr marL="457200" indent="-457200">
              <a:lnSpc>
                <a:spcPct val="150000"/>
              </a:lnSpc>
              <a:buFont typeface="Arial" panose="020B0604020202020204" pitchFamily="34" charset="0"/>
              <a:buChar char="•"/>
            </a:pPr>
            <a:r>
              <a:rPr lang="en-US" dirty="0"/>
              <a:t>Towards north, China is located. Pakistan shares 400 km long boarder with China.</a:t>
            </a:r>
          </a:p>
          <a:p>
            <a:pPr marL="457200" indent="-457200">
              <a:lnSpc>
                <a:spcPct val="150000"/>
              </a:lnSpc>
              <a:buFont typeface="Arial" panose="020B0604020202020204" pitchFamily="34" charset="0"/>
              <a:buChar char="•"/>
            </a:pPr>
            <a:r>
              <a:rPr lang="en-US" dirty="0"/>
              <a:t>A narrow strip of Afghanistan knows as </a:t>
            </a:r>
            <a:r>
              <a:rPr lang="en-US" dirty="0" err="1"/>
              <a:t>Wakhan</a:t>
            </a:r>
            <a:r>
              <a:rPr lang="en-US" dirty="0"/>
              <a:t> separates Tajikistan  from Pakistan.</a:t>
            </a:r>
          </a:p>
          <a:p>
            <a:pPr marL="457200" indent="-457200">
              <a:lnSpc>
                <a:spcPct val="150000"/>
              </a:lnSpc>
              <a:buFont typeface="Arial" panose="020B0604020202020204" pitchFamily="34" charset="0"/>
              <a:buChar char="•"/>
            </a:pPr>
            <a:r>
              <a:rPr lang="en-US" dirty="0"/>
              <a:t>Towards the East, its shares a border of 1650 km with India. </a:t>
            </a:r>
          </a:p>
          <a:p>
            <a:pPr marL="457200" indent="-457200">
              <a:lnSpc>
                <a:spcPct val="150000"/>
              </a:lnSpc>
              <a:buFont typeface="Arial" panose="020B0604020202020204" pitchFamily="34" charset="0"/>
              <a:buChar char="•"/>
            </a:pPr>
            <a:r>
              <a:rPr lang="en-US" dirty="0"/>
              <a:t>Afghanistan  is situated in the West of Pakistan the two neighbors are separated by Durand line  (2250 km).</a:t>
            </a:r>
          </a:p>
          <a:p>
            <a:pPr marL="457200" indent="-457200">
              <a:lnSpc>
                <a:spcPct val="150000"/>
              </a:lnSpc>
              <a:buFont typeface="Arial" panose="020B0604020202020204" pitchFamily="34" charset="0"/>
              <a:buChar char="•"/>
            </a:pPr>
            <a:r>
              <a:rPr lang="en-US" dirty="0"/>
              <a:t>The Arabian sea is situated in the South of Pakistan. 700 km coastline.</a:t>
            </a:r>
          </a:p>
          <a:p>
            <a:pPr marL="457200" indent="-457200">
              <a:lnSpc>
                <a:spcPct val="150000"/>
              </a:lnSpc>
              <a:buFont typeface="Arial" panose="020B0604020202020204" pitchFamily="34" charset="0"/>
              <a:buChar char="•"/>
            </a:pPr>
            <a:r>
              <a:rPr lang="en-US" dirty="0"/>
              <a:t>Pakistan significance is enhanced as it lies near the Persian Gulf where 65% of </a:t>
            </a:r>
            <a:r>
              <a:rPr lang="en-US" dirty="0">
                <a:solidFill>
                  <a:schemeClr val="bg1">
                    <a:lumMod val="95000"/>
                  </a:schemeClr>
                </a:solidFill>
              </a:rPr>
              <a:t>the world's oil is produced.</a:t>
            </a: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dirty="0"/>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t>Geographical Location of Pakistan</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880369"/>
          </a:xfrm>
          <a:prstGeom prst="rect">
            <a:avLst/>
          </a:prstGeom>
          <a:noFill/>
        </p:spPr>
        <p:txBody>
          <a:bodyPr wrap="square" rtlCol="0">
            <a:spAutoFit/>
          </a:bodyPr>
          <a:lstStyle/>
          <a:p>
            <a:pPr marL="457200" indent="-457200">
              <a:lnSpc>
                <a:spcPct val="150000"/>
              </a:lnSpc>
            </a:pPr>
            <a:r>
              <a:rPr lang="en-US" dirty="0"/>
              <a:t/>
            </a:r>
            <a:br>
              <a:rPr lang="en-US" dirty="0"/>
            </a:br>
            <a:endParaRPr lang="en-US" dirty="0">
              <a:solidFill>
                <a:schemeClr val="bg1">
                  <a:lumMod val="85000"/>
                </a:schemeClr>
              </a:solidFill>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descr="pakistan-1.jpg"/>
          <p:cNvPicPr>
            <a:picLocks noChangeAspect="1"/>
          </p:cNvPicPr>
          <p:nvPr/>
        </p:nvPicPr>
        <p:blipFill>
          <a:blip r:embed="rId3" cstate="print"/>
          <a:stretch>
            <a:fillRect/>
          </a:stretch>
        </p:blipFill>
        <p:spPr>
          <a:xfrm>
            <a:off x="838200" y="1676400"/>
            <a:ext cx="7315200" cy="4953000"/>
          </a:xfrm>
          <a:prstGeom prst="rect">
            <a:avLst/>
          </a:prstGeom>
        </p:spPr>
      </p:pic>
      <mc:AlternateContent xmlns:mc="http://schemas.openxmlformats.org/markup-compatibility/2006">
        <mc:Choice xmlns:p14="http://schemas.microsoft.com/office/powerpoint/2010/main" xmlns="" Requires="p14">
          <p:contentPart p14:bwMode="auto" r:id="rId4">
            <p14:nvContentPartPr>
              <p14:cNvPr id="4098" name="Ink 2"/>
              <p14:cNvContentPartPr>
                <a14:cpLocks xmlns:a14="http://schemas.microsoft.com/office/drawing/2010/main" noRot="1" noChangeAspect="1" noEditPoints="1" noChangeArrowheads="1" noChangeShapeType="1"/>
              </p14:cNvContentPartPr>
              <p14:nvPr/>
            </p14:nvContentPartPr>
            <p14:xfrm>
              <a:off x="1890713" y="2838450"/>
              <a:ext cx="4964112" cy="3513138"/>
            </p14:xfrm>
          </p:contentPart>
        </mc:Choice>
        <mc:Fallback>
          <p:pic>
            <p:nvPicPr>
              <p:cNvPr id="4098" name="Ink 2"/>
              <p:cNvPicPr>
                <a:picLocks noRot="1" noChangeAspect="1" noEditPoints="1" noChangeArrowheads="1" noChangeShapeType="1"/>
              </p:cNvPicPr>
              <p:nvPr/>
            </p:nvPicPr>
            <p:blipFill>
              <a:blip r:embed="rId5" cstate="print"/>
              <a:stretch>
                <a:fillRect/>
              </a:stretch>
            </p:blipFill>
            <p:spPr>
              <a:xfrm>
                <a:off x="1881353" y="2829090"/>
                <a:ext cx="4982832" cy="3531857"/>
              </a:xfrm>
              <a:prstGeom prst="rect">
                <a:avLst/>
              </a:prstGeom>
            </p:spPr>
          </p:pic>
        </mc:Fallback>
      </mc:AlternateContent>
      <mc:AlternateContent xmlns:mc="http://schemas.openxmlformats.org/markup-compatibility/2006">
        <mc:Choice xmlns:p14="http://schemas.microsoft.com/office/powerpoint/2010/main" xmlns="" Requires="p14">
          <p:contentPart p14:bwMode="auto" r:id="rId6">
            <p14:nvContentPartPr>
              <p14:cNvPr id="4099" name="Ink 3"/>
              <p14:cNvContentPartPr>
                <a14:cpLocks xmlns:a14="http://schemas.microsoft.com/office/drawing/2010/main" noRot="1" noChangeAspect="1" noEditPoints="1" noChangeArrowheads="1" noChangeShapeType="1"/>
              </p14:cNvContentPartPr>
              <p14:nvPr/>
            </p14:nvContentPartPr>
            <p14:xfrm>
              <a:off x="3124200" y="3333750"/>
              <a:ext cx="323850" cy="234950"/>
            </p14:xfrm>
          </p:contentPart>
        </mc:Choice>
        <mc:Fallback>
          <p:pic>
            <p:nvPicPr>
              <p:cNvPr id="4099" name="Ink 3"/>
              <p:cNvPicPr>
                <a:picLocks noRot="1" noChangeAspect="1" noEditPoints="1" noChangeArrowheads="1" noChangeShapeType="1"/>
              </p:cNvPicPr>
              <p:nvPr/>
            </p:nvPicPr>
            <p:blipFill>
              <a:blip r:embed="rId7" cstate="print"/>
              <a:stretch>
                <a:fillRect/>
              </a:stretch>
            </p:blipFill>
            <p:spPr>
              <a:xfrm>
                <a:off x="3114844" y="3324395"/>
                <a:ext cx="342561" cy="253660"/>
              </a:xfrm>
              <a:prstGeom prst="rect">
                <a:avLst/>
              </a:prstGeom>
            </p:spPr>
          </p:pic>
        </mc:Fallback>
      </mc:AlternateContent>
      <mc:AlternateContent xmlns:mc="http://schemas.openxmlformats.org/markup-compatibility/2006">
        <mc:Choice xmlns:p14="http://schemas.microsoft.com/office/powerpoint/2010/main" xmlns="" Requires="p14">
          <p:contentPart p14:bwMode="auto" r:id="rId8">
            <p14:nvContentPartPr>
              <p14:cNvPr id="4100" name="Ink 4"/>
              <p14:cNvContentPartPr>
                <a14:cpLocks xmlns:a14="http://schemas.microsoft.com/office/drawing/2010/main" noRot="1" noChangeAspect="1" noEditPoints="1" noChangeArrowheads="1" noChangeShapeType="1"/>
              </p14:cNvContentPartPr>
              <p14:nvPr/>
            </p14:nvContentPartPr>
            <p14:xfrm>
              <a:off x="2505075" y="3073400"/>
              <a:ext cx="1552575" cy="1606550"/>
            </p14:xfrm>
          </p:contentPart>
        </mc:Choice>
        <mc:Fallback>
          <p:pic>
            <p:nvPicPr>
              <p:cNvPr id="4100" name="Ink 4"/>
              <p:cNvPicPr>
                <a:picLocks noRot="1" noChangeAspect="1" noEditPoints="1" noChangeArrowheads="1" noChangeShapeType="1"/>
              </p:cNvPicPr>
              <p:nvPr/>
            </p:nvPicPr>
            <p:blipFill>
              <a:blip r:embed="rId9" cstate="print"/>
              <a:stretch>
                <a:fillRect/>
              </a:stretch>
            </p:blipFill>
            <p:spPr>
              <a:xfrm>
                <a:off x="2495716" y="3064041"/>
                <a:ext cx="1571294" cy="1625268"/>
              </a:xfrm>
              <a:prstGeom prst="rect">
                <a:avLst/>
              </a:prstGeom>
            </p:spPr>
          </p:pic>
        </mc:Fallback>
      </mc:AlternateContent>
      <mc:AlternateContent xmlns:mc="http://schemas.openxmlformats.org/markup-compatibility/2006">
        <mc:Choice xmlns:p14="http://schemas.microsoft.com/office/powerpoint/2010/main" xmlns="" Requires="p14">
          <p:contentPart p14:bwMode="auto" r:id="rId10">
            <p14:nvContentPartPr>
              <p14:cNvPr id="4101" name="Ink 5"/>
              <p14:cNvContentPartPr>
                <a14:cpLocks xmlns:a14="http://schemas.microsoft.com/office/drawing/2010/main" noRot="1" noChangeAspect="1" noEditPoints="1" noChangeArrowheads="1" noChangeShapeType="1"/>
              </p14:cNvContentPartPr>
              <p14:nvPr/>
            </p14:nvContentPartPr>
            <p14:xfrm>
              <a:off x="1919288" y="4032250"/>
              <a:ext cx="6186487" cy="2363788"/>
            </p14:xfrm>
          </p:contentPart>
        </mc:Choice>
        <mc:Fallback>
          <p:pic>
            <p:nvPicPr>
              <p:cNvPr id="4101" name="Ink 5"/>
              <p:cNvPicPr>
                <a:picLocks noRot="1" noChangeAspect="1" noEditPoints="1" noChangeArrowheads="1" noChangeShapeType="1"/>
              </p:cNvPicPr>
              <p:nvPr/>
            </p:nvPicPr>
            <p:blipFill>
              <a:blip r:embed="rId11" cstate="print"/>
              <a:stretch>
                <a:fillRect/>
              </a:stretch>
            </p:blipFill>
            <p:spPr>
              <a:xfrm>
                <a:off x="1909928" y="4022890"/>
                <a:ext cx="6205207" cy="2382508"/>
              </a:xfrm>
              <a:prstGeom prst="rect">
                <a:avLst/>
              </a:prstGeom>
            </p:spPr>
          </p:pic>
        </mc:Fallback>
      </mc:AlternateContent>
      <mc:AlternateContent xmlns:mc="http://schemas.openxmlformats.org/markup-compatibility/2006">
        <mc:Choice xmlns:p14="http://schemas.microsoft.com/office/powerpoint/2010/main" xmlns="" Requires="p14">
          <p:contentPart p14:bwMode="auto" r:id="rId12">
            <p14:nvContentPartPr>
              <p14:cNvPr id="4102" name="Ink 6"/>
              <p14:cNvContentPartPr>
                <a14:cpLocks xmlns:a14="http://schemas.microsoft.com/office/drawing/2010/main" noRot="1" noChangeAspect="1" noEditPoints="1" noChangeArrowheads="1" noChangeShapeType="1"/>
              </p14:cNvContentPartPr>
              <p14:nvPr/>
            </p14:nvContentPartPr>
            <p14:xfrm>
              <a:off x="1543050" y="3238500"/>
              <a:ext cx="5262563" cy="1341438"/>
            </p14:xfrm>
          </p:contentPart>
        </mc:Choice>
        <mc:Fallback>
          <p:pic>
            <p:nvPicPr>
              <p:cNvPr id="4102" name="Ink 6"/>
              <p:cNvPicPr>
                <a:picLocks noRot="1" noChangeAspect="1" noEditPoints="1" noChangeArrowheads="1" noChangeShapeType="1"/>
              </p:cNvPicPr>
              <p:nvPr/>
            </p:nvPicPr>
            <p:blipFill>
              <a:blip r:embed="rId13" cstate="print"/>
              <a:stretch>
                <a:fillRect/>
              </a:stretch>
            </p:blipFill>
            <p:spPr>
              <a:xfrm>
                <a:off x="1533690" y="3229139"/>
                <a:ext cx="5281283" cy="1360159"/>
              </a:xfrm>
              <a:prstGeom prst="rect">
                <a:avLst/>
              </a:prstGeom>
            </p:spPr>
          </p:pic>
        </mc:Fallback>
      </mc:AlternateContent>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6998</TotalTime>
  <Words>276</Words>
  <Application>Microsoft Office PowerPoint</Application>
  <PresentationFormat>On-screen Show (4:3)</PresentationFormat>
  <Paragraphs>35</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HDOfficeLightV0</vt:lpstr>
      <vt:lpstr>Slide 1</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817</cp:revision>
  <dcterms:created xsi:type="dcterms:W3CDTF">2015-07-28T10:20:14Z</dcterms:created>
  <dcterms:modified xsi:type="dcterms:W3CDTF">2020-03-26T21:52:26Z</dcterms:modified>
</cp:coreProperties>
</file>